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3" r:id="rId5"/>
    <p:sldId id="261" r:id="rId6"/>
    <p:sldId id="262" r:id="rId7"/>
    <p:sldId id="263" r:id="rId8"/>
    <p:sldId id="266" r:id="rId9"/>
    <p:sldId id="268" r:id="rId10"/>
    <p:sldId id="267" r:id="rId11"/>
    <p:sldId id="269" r:id="rId12"/>
    <p:sldId id="270" r:id="rId13"/>
    <p:sldId id="265" r:id="rId14"/>
    <p:sldId id="271" r:id="rId15"/>
    <p:sldId id="26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70" d="100"/>
          <a:sy n="70" d="100"/>
        </p:scale>
        <p:origin x="6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58000" cy="6858000"/>
          </a:xfrm>
          <a:prstGeom prst="rect">
            <a:avLst/>
          </a:prstGeom>
        </p:spPr>
      </p:pic>
      <p:sp>
        <p:nvSpPr>
          <p:cNvPr id="2" name="Title 1"/>
          <p:cNvSpPr>
            <a:spLocks noGrp="1"/>
          </p:cNvSpPr>
          <p:nvPr>
            <p:ph type="ctrTitle"/>
          </p:nvPr>
        </p:nvSpPr>
        <p:spPr>
          <a:xfrm>
            <a:off x="6857999" y="1447800"/>
            <a:ext cx="5334001" cy="3329581"/>
          </a:xfrm>
        </p:spPr>
        <p:txBody>
          <a:bodyPr/>
          <a:lstStyle/>
          <a:p>
            <a:pPr algn="ctr"/>
            <a:r>
              <a:rPr lang="en-SG" sz="4000" b="1" dirty="0" smtClean="0"/>
              <a:t>Welcoming the King of </a:t>
            </a:r>
            <a:r>
              <a:rPr lang="en-SG" sz="4000" b="1" dirty="0" smtClean="0"/>
              <a:t>Glory</a:t>
            </a:r>
            <a:r>
              <a:rPr lang="en-SG" sz="4000" b="1" dirty="0" smtClean="0"/>
              <a:t/>
            </a:r>
            <a:br>
              <a:rPr lang="en-SG" sz="4000" b="1" dirty="0" smtClean="0"/>
            </a:br>
            <a:r>
              <a:rPr lang="en-SG" sz="3200" dirty="0"/>
              <a:t/>
            </a:r>
            <a:br>
              <a:rPr lang="en-SG" sz="3200" dirty="0"/>
            </a:br>
            <a:r>
              <a:rPr lang="en-SG" sz="2400" b="1" dirty="0" smtClean="0"/>
              <a:t>Encounter Service 11 Aug 2018</a:t>
            </a:r>
            <a:br>
              <a:rPr lang="en-SG" sz="2400" b="1" dirty="0" smtClean="0"/>
            </a:br>
            <a:r>
              <a:rPr lang="en-SG" sz="2400" b="1" dirty="0" smtClean="0"/>
              <a:t>Cecil Ang</a:t>
            </a:r>
            <a:endParaRPr lang="en-US" sz="2400" b="1" dirty="0"/>
          </a:p>
        </p:txBody>
      </p:sp>
    </p:spTree>
    <p:extLst>
      <p:ext uri="{BB962C8B-B14F-4D97-AF65-F5344CB8AC3E}">
        <p14:creationId xmlns:p14="http://schemas.microsoft.com/office/powerpoint/2010/main" val="278672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Man entering </a:t>
            </a:r>
            <a:r>
              <a:rPr lang="en-SG" b="1" dirty="0" smtClean="0"/>
              <a:t>divine </a:t>
            </a:r>
            <a:r>
              <a:rPr lang="en-SG" b="1" dirty="0" smtClean="0"/>
              <a:t>domain (v 3-4)</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4</a:t>
            </a:r>
            <a:r>
              <a:rPr lang="en-US" sz="2400" b="1" baseline="30000" dirty="0"/>
              <a:t> </a:t>
            </a:r>
            <a:r>
              <a:rPr lang="en-US" sz="2400" dirty="0"/>
              <a:t>He who has clean hands and a pure </a:t>
            </a:r>
            <a:r>
              <a:rPr lang="en-US" sz="2400" dirty="0" smtClean="0"/>
              <a:t>heart,</a:t>
            </a:r>
            <a:r>
              <a:rPr lang="en-US" sz="2400" dirty="0"/>
              <a:t> </a:t>
            </a:r>
            <a:r>
              <a:rPr lang="en-US" sz="2400" dirty="0" smtClean="0"/>
              <a:t>who </a:t>
            </a:r>
            <a:r>
              <a:rPr lang="en-US" sz="2400" dirty="0"/>
              <a:t>does not lift up his soul to what is </a:t>
            </a:r>
            <a:r>
              <a:rPr lang="en-US" sz="2400" dirty="0" smtClean="0"/>
              <a:t>false</a:t>
            </a:r>
            <a:r>
              <a:rPr lang="en-US" sz="2400" dirty="0"/>
              <a:t> </a:t>
            </a:r>
            <a:r>
              <a:rPr lang="en-US" sz="2400" dirty="0" smtClean="0"/>
              <a:t>and </a:t>
            </a:r>
            <a:r>
              <a:rPr lang="en-US" sz="2400" dirty="0"/>
              <a:t>does not swear deceitfully.</a:t>
            </a:r>
            <a:br>
              <a:rPr lang="en-US" sz="2400" dirty="0"/>
            </a:br>
            <a:endParaRPr lang="en-US" sz="2400" dirty="0" smtClean="0"/>
          </a:p>
          <a:p>
            <a:pPr>
              <a:buFont typeface="Wingdings" panose="05000000000000000000" pitchFamily="2" charset="2"/>
              <a:buChar char="§"/>
            </a:pPr>
            <a:r>
              <a:rPr lang="en-SG" sz="2400" b="1" dirty="0" smtClean="0">
                <a:solidFill>
                  <a:srgbClr val="FFFF00"/>
                </a:solidFill>
              </a:rPr>
              <a:t>Pure Heart (Intentions) </a:t>
            </a:r>
          </a:p>
          <a:p>
            <a:pPr marL="0" indent="0">
              <a:buNone/>
            </a:pPr>
            <a:r>
              <a:rPr lang="en-US" sz="2400" dirty="0" smtClean="0"/>
              <a:t>And </a:t>
            </a:r>
            <a:r>
              <a:rPr lang="en-US" sz="2400" dirty="0"/>
              <a:t>David was angry because the </a:t>
            </a:r>
            <a:r>
              <a:rPr lang="en-US" sz="2400" cap="small" dirty="0"/>
              <a:t>Lord</a:t>
            </a:r>
            <a:r>
              <a:rPr lang="en-US" sz="2400" dirty="0"/>
              <a:t> had broken out against </a:t>
            </a:r>
            <a:r>
              <a:rPr lang="en-US" sz="2400" dirty="0" err="1"/>
              <a:t>Uzzah</a:t>
            </a:r>
            <a:r>
              <a:rPr lang="en-US" sz="2400" dirty="0"/>
              <a:t>. And that place is called </a:t>
            </a:r>
            <a:r>
              <a:rPr lang="en-US" sz="2400" dirty="0" smtClean="0"/>
              <a:t>Perez-</a:t>
            </a:r>
            <a:r>
              <a:rPr lang="en-US" sz="2400" dirty="0" err="1" smtClean="0"/>
              <a:t>uzza</a:t>
            </a:r>
            <a:r>
              <a:rPr lang="en-US" sz="2400" dirty="0"/>
              <a:t> to this day. </a:t>
            </a:r>
            <a:r>
              <a:rPr lang="en-US" sz="2400" b="1" baseline="30000" dirty="0"/>
              <a:t> </a:t>
            </a:r>
            <a:r>
              <a:rPr lang="en-US" sz="2400" dirty="0"/>
              <a:t>And David was afraid of God that day, and he said, “How can I bring the ark of God home to me</a:t>
            </a:r>
            <a:r>
              <a:rPr lang="en-US" sz="2400" dirty="0" smtClean="0"/>
              <a:t>?” 						1 </a:t>
            </a:r>
            <a:r>
              <a:rPr lang="en-US" sz="2400" dirty="0" err="1" smtClean="0"/>
              <a:t>Chron</a:t>
            </a:r>
            <a:r>
              <a:rPr lang="en-US" sz="2400" dirty="0" smtClean="0"/>
              <a:t> 13:11-12 ESV</a:t>
            </a:r>
            <a:endParaRPr lang="en-US" sz="2400" dirty="0"/>
          </a:p>
        </p:txBody>
      </p:sp>
    </p:spTree>
    <p:extLst>
      <p:ext uri="{BB962C8B-B14F-4D97-AF65-F5344CB8AC3E}">
        <p14:creationId xmlns:p14="http://schemas.microsoft.com/office/powerpoint/2010/main" val="365707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Man entering </a:t>
            </a:r>
            <a:r>
              <a:rPr lang="en-SG" b="1" dirty="0" smtClean="0"/>
              <a:t>divine </a:t>
            </a:r>
            <a:r>
              <a:rPr lang="en-SG" b="1" dirty="0" smtClean="0"/>
              <a:t>domain (v 3-4)</a:t>
            </a:r>
            <a:endParaRPr lang="en-US" b="1" dirty="0"/>
          </a:p>
        </p:txBody>
      </p:sp>
      <p:sp>
        <p:nvSpPr>
          <p:cNvPr id="3" name="Content Placeholder 2"/>
          <p:cNvSpPr>
            <a:spLocks noGrp="1"/>
          </p:cNvSpPr>
          <p:nvPr>
            <p:ph idx="1"/>
          </p:nvPr>
        </p:nvSpPr>
        <p:spPr>
          <a:xfrm>
            <a:off x="792480" y="1377696"/>
            <a:ext cx="9973056" cy="5132832"/>
          </a:xfrm>
        </p:spPr>
        <p:txBody>
          <a:bodyPr>
            <a:normAutofit lnSpcReduction="10000"/>
          </a:bodyPr>
          <a:lstStyle/>
          <a:p>
            <a:pPr marL="0" indent="0">
              <a:buNone/>
            </a:pPr>
            <a:r>
              <a:rPr lang="en-US" sz="2400" b="1" baseline="30000" dirty="0" smtClean="0"/>
              <a:t>4</a:t>
            </a:r>
            <a:r>
              <a:rPr lang="en-US" sz="2400" b="1" baseline="30000" dirty="0"/>
              <a:t> </a:t>
            </a:r>
            <a:r>
              <a:rPr lang="en-US" sz="2400" dirty="0"/>
              <a:t>He who has clean hands and a pure </a:t>
            </a:r>
            <a:r>
              <a:rPr lang="en-US" sz="2400" dirty="0" smtClean="0"/>
              <a:t>heart,</a:t>
            </a:r>
            <a:r>
              <a:rPr lang="en-US" sz="2400" dirty="0"/>
              <a:t> </a:t>
            </a:r>
            <a:r>
              <a:rPr lang="en-US" sz="2400" dirty="0" smtClean="0"/>
              <a:t>who </a:t>
            </a:r>
            <a:r>
              <a:rPr lang="en-US" sz="2400" dirty="0"/>
              <a:t>does not lift up his soul to what is </a:t>
            </a:r>
            <a:r>
              <a:rPr lang="en-US" sz="2400" dirty="0" smtClean="0"/>
              <a:t>false</a:t>
            </a:r>
            <a:r>
              <a:rPr lang="en-US" sz="2400" dirty="0"/>
              <a:t> </a:t>
            </a:r>
            <a:r>
              <a:rPr lang="en-US" sz="2400" dirty="0" smtClean="0"/>
              <a:t>and </a:t>
            </a:r>
            <a:r>
              <a:rPr lang="en-US" sz="2400" dirty="0"/>
              <a:t>does not swear deceitfully.</a:t>
            </a:r>
            <a:br>
              <a:rPr lang="en-US" sz="2400" dirty="0"/>
            </a:br>
            <a:endParaRPr lang="en-US" sz="2400" dirty="0" smtClean="0"/>
          </a:p>
          <a:p>
            <a:pPr>
              <a:buFont typeface="Wingdings" panose="05000000000000000000" pitchFamily="2" charset="2"/>
              <a:buChar char="§"/>
            </a:pPr>
            <a:r>
              <a:rPr lang="en-SG" sz="2400" b="1" dirty="0" smtClean="0">
                <a:solidFill>
                  <a:srgbClr val="FFFF00"/>
                </a:solidFill>
              </a:rPr>
              <a:t>Pure Heart (Intentions) </a:t>
            </a:r>
          </a:p>
          <a:p>
            <a:pPr marL="0" indent="0">
              <a:buNone/>
            </a:pPr>
            <a:r>
              <a:rPr lang="en-US" sz="2400" dirty="0" smtClean="0"/>
              <a:t>“</a:t>
            </a:r>
            <a:r>
              <a:rPr lang="en-US" sz="2400" dirty="0"/>
              <a:t>You shall have no other gods before Me.” </a:t>
            </a:r>
            <a:r>
              <a:rPr lang="en-US" sz="2400" dirty="0" smtClean="0"/>
              <a:t>			Ex 20:3 ESV</a:t>
            </a:r>
          </a:p>
          <a:p>
            <a:pPr marL="0" indent="0">
              <a:buNone/>
            </a:pPr>
            <a:endParaRPr lang="en-SG" sz="2400" dirty="0"/>
          </a:p>
          <a:p>
            <a:pPr marL="0" indent="0">
              <a:buNone/>
            </a:pPr>
            <a:r>
              <a:rPr lang="en-US" sz="2400" b="1" baseline="30000" dirty="0"/>
              <a:t>5 </a:t>
            </a:r>
            <a:r>
              <a:rPr lang="en-US" sz="2400" dirty="0"/>
              <a:t>Therefore put to death your members which are on the earth: fornication, uncleanness, passion, evil desire, and covetousness, which is idolatry. </a:t>
            </a:r>
            <a:r>
              <a:rPr lang="en-US" sz="2400" b="1" baseline="30000" dirty="0"/>
              <a:t>6 </a:t>
            </a:r>
            <a:r>
              <a:rPr lang="en-US" sz="2400" dirty="0"/>
              <a:t>Because of these things the wrath of God is coming upon the sons of disobedience, </a:t>
            </a:r>
            <a:r>
              <a:rPr lang="en-US" sz="2400" b="1" baseline="30000" dirty="0"/>
              <a:t>7 </a:t>
            </a:r>
            <a:r>
              <a:rPr lang="en-US" sz="2400" dirty="0"/>
              <a:t>in which you yourselves once walked when you lived in them. </a:t>
            </a:r>
            <a:r>
              <a:rPr lang="en-US" sz="2400" b="1" baseline="30000" dirty="0"/>
              <a:t>8 </a:t>
            </a:r>
            <a:r>
              <a:rPr lang="en-US" sz="2400" dirty="0"/>
              <a:t>But now you yourselves are to put off all these: anger, wrath, malice, blasphemy, filthy language out of your mouth. </a:t>
            </a:r>
            <a:r>
              <a:rPr lang="en-US" sz="2400" dirty="0" smtClean="0"/>
              <a:t>       Col </a:t>
            </a:r>
            <a:r>
              <a:rPr lang="en-US" sz="2400" dirty="0"/>
              <a:t>3:5-8 NKJV </a:t>
            </a:r>
          </a:p>
          <a:p>
            <a:pPr marL="0" indent="0">
              <a:buNone/>
            </a:pPr>
            <a:endParaRPr lang="en-US" sz="2400" dirty="0"/>
          </a:p>
        </p:txBody>
      </p:sp>
    </p:spTree>
    <p:extLst>
      <p:ext uri="{BB962C8B-B14F-4D97-AF65-F5344CB8AC3E}">
        <p14:creationId xmlns:p14="http://schemas.microsoft.com/office/powerpoint/2010/main" val="31637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Man entering </a:t>
            </a:r>
            <a:r>
              <a:rPr lang="en-SG" b="1" dirty="0" smtClean="0"/>
              <a:t>divine </a:t>
            </a:r>
            <a:r>
              <a:rPr lang="en-SG" b="1" dirty="0" smtClean="0"/>
              <a:t>domain (v 3-4)</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4</a:t>
            </a:r>
            <a:r>
              <a:rPr lang="en-US" sz="2400" b="1" baseline="30000" dirty="0"/>
              <a:t> </a:t>
            </a:r>
            <a:r>
              <a:rPr lang="en-US" sz="2400" dirty="0"/>
              <a:t>He who has clean hands and a pure </a:t>
            </a:r>
            <a:r>
              <a:rPr lang="en-US" sz="2400" dirty="0" smtClean="0"/>
              <a:t>heart,</a:t>
            </a:r>
            <a:r>
              <a:rPr lang="en-US" sz="2400" dirty="0"/>
              <a:t> </a:t>
            </a:r>
            <a:r>
              <a:rPr lang="en-US" sz="2400" dirty="0" smtClean="0"/>
              <a:t>who </a:t>
            </a:r>
            <a:r>
              <a:rPr lang="en-US" sz="2400" dirty="0"/>
              <a:t>does not lift up his soul to what is </a:t>
            </a:r>
            <a:r>
              <a:rPr lang="en-US" sz="2400" dirty="0" smtClean="0"/>
              <a:t>false</a:t>
            </a:r>
            <a:r>
              <a:rPr lang="en-US" sz="2400" dirty="0"/>
              <a:t> </a:t>
            </a:r>
            <a:r>
              <a:rPr lang="en-US" sz="2400" dirty="0" smtClean="0"/>
              <a:t>and </a:t>
            </a:r>
            <a:r>
              <a:rPr lang="en-US" sz="2400" dirty="0"/>
              <a:t>does not swear deceitfully.</a:t>
            </a:r>
            <a:br>
              <a:rPr lang="en-US" sz="2400" dirty="0"/>
            </a:br>
            <a:endParaRPr lang="en-US" sz="2400" dirty="0" smtClean="0"/>
          </a:p>
          <a:p>
            <a:pPr>
              <a:buFont typeface="Wingdings" panose="05000000000000000000" pitchFamily="2" charset="2"/>
              <a:buChar char="§"/>
            </a:pPr>
            <a:r>
              <a:rPr lang="en-SG" sz="2400" b="1" dirty="0" smtClean="0">
                <a:solidFill>
                  <a:srgbClr val="FFFF00"/>
                </a:solidFill>
              </a:rPr>
              <a:t>Pure Heart (Intentions) </a:t>
            </a:r>
          </a:p>
          <a:p>
            <a:pPr marL="0" indent="0">
              <a:buNone/>
            </a:pPr>
            <a:r>
              <a:rPr lang="en-US" sz="2400" dirty="0" smtClean="0"/>
              <a:t>“For</a:t>
            </a:r>
            <a:r>
              <a:rPr lang="en-US" sz="2400" dirty="0"/>
              <a:t> the word of God is living and active, sharper than any two-edged sword, piercing to the division of soul and of spirit, of joints and of marrow, and discerning the thoughts and intentions of the heart</a:t>
            </a:r>
            <a:r>
              <a:rPr lang="en-US" sz="2400" dirty="0" smtClean="0"/>
              <a:t>.”</a:t>
            </a:r>
            <a:r>
              <a:rPr lang="en-US" sz="2400" dirty="0"/>
              <a:t> </a:t>
            </a:r>
            <a:r>
              <a:rPr lang="en-US" sz="2400" dirty="0" smtClean="0"/>
              <a:t> 														</a:t>
            </a:r>
            <a:r>
              <a:rPr lang="en-US" sz="2400" dirty="0" err="1" smtClean="0"/>
              <a:t>Heb</a:t>
            </a:r>
            <a:r>
              <a:rPr lang="en-US" sz="2400" dirty="0" smtClean="0"/>
              <a:t> 4:12 ESV</a:t>
            </a:r>
          </a:p>
          <a:p>
            <a:pPr marL="0" indent="0">
              <a:buNone/>
            </a:pPr>
            <a:endParaRPr lang="en-SG" sz="2400" dirty="0"/>
          </a:p>
          <a:p>
            <a:pPr marL="0" indent="0">
              <a:buNone/>
            </a:pPr>
            <a:r>
              <a:rPr lang="en-US" sz="2400" dirty="0" smtClean="0"/>
              <a:t>“You </a:t>
            </a:r>
            <a:r>
              <a:rPr lang="en-US" sz="2400" dirty="0"/>
              <a:t>ask and do not receive, because you ask wrongly, to spend it on your passions</a:t>
            </a:r>
            <a:r>
              <a:rPr lang="en-US" sz="2400" dirty="0" smtClean="0"/>
              <a:t>.” 											Jas 4:3 ESV</a:t>
            </a:r>
            <a:endParaRPr lang="en-US" sz="2400" dirty="0"/>
          </a:p>
        </p:txBody>
      </p:sp>
    </p:spTree>
    <p:extLst>
      <p:ext uri="{BB962C8B-B14F-4D97-AF65-F5344CB8AC3E}">
        <p14:creationId xmlns:p14="http://schemas.microsoft.com/office/powerpoint/2010/main" val="27298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a:t>Man entering </a:t>
            </a:r>
            <a:r>
              <a:rPr lang="en-SG" b="1" dirty="0" smtClean="0"/>
              <a:t>divine </a:t>
            </a:r>
            <a:r>
              <a:rPr lang="en-SG" b="1" dirty="0" smtClean="0"/>
              <a:t>domain </a:t>
            </a:r>
            <a:r>
              <a:rPr lang="en-SG" b="1" dirty="0"/>
              <a:t>(v </a:t>
            </a:r>
            <a:r>
              <a:rPr lang="en-SG" b="1" dirty="0" smtClean="0"/>
              <a:t>5-6)</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6</a:t>
            </a:r>
            <a:r>
              <a:rPr lang="en-US" sz="2400" b="1" baseline="30000" dirty="0"/>
              <a:t> </a:t>
            </a:r>
            <a:r>
              <a:rPr lang="en-US" sz="2400" dirty="0"/>
              <a:t>Such is the generation of those who seek </a:t>
            </a:r>
            <a:r>
              <a:rPr lang="en-US" sz="2400" dirty="0" smtClean="0"/>
              <a:t>him,</a:t>
            </a:r>
            <a:r>
              <a:rPr lang="en-US" sz="2400" dirty="0"/>
              <a:t> </a:t>
            </a:r>
            <a:r>
              <a:rPr lang="en-US" sz="2400" dirty="0" smtClean="0"/>
              <a:t>who</a:t>
            </a:r>
            <a:r>
              <a:rPr lang="en-US" sz="2400" dirty="0"/>
              <a:t> seek the face of the God of Jacob. </a:t>
            </a:r>
            <a:r>
              <a:rPr lang="en-US" sz="2400" i="1" dirty="0"/>
              <a:t>Selah – reflective pause</a:t>
            </a:r>
            <a:endParaRPr lang="en-US" sz="2400" dirty="0"/>
          </a:p>
          <a:p>
            <a:pPr marL="0" indent="0">
              <a:buNone/>
            </a:pPr>
            <a:endParaRPr lang="en-SG" dirty="0" smtClean="0"/>
          </a:p>
          <a:p>
            <a:pPr>
              <a:buFont typeface="Wingdings" panose="05000000000000000000" pitchFamily="2" charset="2"/>
              <a:buChar char="§"/>
            </a:pPr>
            <a:r>
              <a:rPr lang="en-SG" sz="2400" b="1" dirty="0" smtClean="0">
                <a:solidFill>
                  <a:srgbClr val="FFFF00"/>
                </a:solidFill>
              </a:rPr>
              <a:t>Seek God’s face</a:t>
            </a:r>
          </a:p>
          <a:p>
            <a:pPr marL="0" indent="0">
              <a:buNone/>
            </a:pPr>
            <a:r>
              <a:rPr lang="en-US" sz="2400" dirty="0"/>
              <a:t>“Blessed are the pure in heart, for they shall see God</a:t>
            </a:r>
            <a:r>
              <a:rPr lang="en-US" sz="2400" dirty="0" smtClean="0"/>
              <a:t>.”  	Mt 5:8 ESV</a:t>
            </a:r>
          </a:p>
          <a:p>
            <a:pPr marL="0" indent="0">
              <a:buNone/>
            </a:pPr>
            <a:endParaRPr lang="en-SG" sz="2400" b="1" dirty="0">
              <a:solidFill>
                <a:srgbClr val="FFFF00"/>
              </a:solidFill>
            </a:endParaRPr>
          </a:p>
          <a:p>
            <a:pPr marL="0" indent="0">
              <a:buNone/>
            </a:pPr>
            <a:r>
              <a:rPr lang="en-US" sz="2400" dirty="0"/>
              <a:t>“Draw near to God, and he will draw near to you. Cleanse your hands, you sinners, and purify your hearts, you double-minded.” </a:t>
            </a:r>
            <a:r>
              <a:rPr lang="en-US" sz="2400" dirty="0" smtClean="0"/>
              <a:t>																		   Jas 4: 8 ESV</a:t>
            </a:r>
            <a:endParaRPr lang="en-US" sz="2400" dirty="0"/>
          </a:p>
          <a:p>
            <a:pPr marL="0" indent="0">
              <a:buNone/>
            </a:pPr>
            <a:endParaRPr lang="en-US" sz="2400" b="1" dirty="0">
              <a:solidFill>
                <a:srgbClr val="FFFF00"/>
              </a:solidFill>
            </a:endParaRPr>
          </a:p>
        </p:txBody>
      </p:sp>
    </p:spTree>
    <p:extLst>
      <p:ext uri="{BB962C8B-B14F-4D97-AF65-F5344CB8AC3E}">
        <p14:creationId xmlns:p14="http://schemas.microsoft.com/office/powerpoint/2010/main" val="4042181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a:t>Man entering </a:t>
            </a:r>
            <a:r>
              <a:rPr lang="en-SG" b="1" dirty="0" smtClean="0"/>
              <a:t>divine </a:t>
            </a:r>
            <a:r>
              <a:rPr lang="en-SG" b="1" dirty="0" smtClean="0"/>
              <a:t>domain </a:t>
            </a:r>
            <a:r>
              <a:rPr lang="en-SG" b="1" dirty="0"/>
              <a:t>(v </a:t>
            </a:r>
            <a:r>
              <a:rPr lang="en-SG" b="1" dirty="0" smtClean="0"/>
              <a:t>5-6)</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5</a:t>
            </a:r>
            <a:r>
              <a:rPr lang="en-US" sz="2400" b="1" baseline="30000" dirty="0"/>
              <a:t> </a:t>
            </a:r>
            <a:r>
              <a:rPr lang="en-US" sz="2400" dirty="0"/>
              <a:t>He will receive blessing from the </a:t>
            </a:r>
            <a:r>
              <a:rPr lang="en-US" sz="2400" cap="small" dirty="0" smtClean="0"/>
              <a:t>Lord</a:t>
            </a:r>
            <a:r>
              <a:rPr lang="en-US" sz="2400" dirty="0"/>
              <a:t> </a:t>
            </a:r>
            <a:r>
              <a:rPr lang="en-US" sz="2400" dirty="0" smtClean="0"/>
              <a:t>and</a:t>
            </a:r>
            <a:r>
              <a:rPr lang="en-US" sz="2400" dirty="0"/>
              <a:t> righteousness from the God of his </a:t>
            </a:r>
            <a:r>
              <a:rPr lang="en-US" sz="2400" dirty="0" smtClean="0"/>
              <a:t>salvation. </a:t>
            </a:r>
          </a:p>
          <a:p>
            <a:pPr marL="0" indent="0">
              <a:buNone/>
            </a:pPr>
            <a:endParaRPr lang="en-SG" sz="2400" dirty="0"/>
          </a:p>
          <a:p>
            <a:pPr>
              <a:buFont typeface="Wingdings" panose="05000000000000000000" pitchFamily="2" charset="2"/>
              <a:buChar char="§"/>
            </a:pPr>
            <a:r>
              <a:rPr lang="en-SG" sz="2400" b="1" dirty="0" smtClean="0">
                <a:solidFill>
                  <a:srgbClr val="FFFF00"/>
                </a:solidFill>
              </a:rPr>
              <a:t>God seekers shall be blessed</a:t>
            </a:r>
          </a:p>
          <a:p>
            <a:pPr marL="0" indent="0">
              <a:buNone/>
            </a:pPr>
            <a:r>
              <a:rPr lang="en-US" sz="2400" dirty="0" smtClean="0"/>
              <a:t>“Blessed </a:t>
            </a:r>
            <a:r>
              <a:rPr lang="en-US" sz="2400" dirty="0"/>
              <a:t>is the one whose transgression is forgiven, whose sin is covered. Blessed is the man against whom the </a:t>
            </a:r>
            <a:r>
              <a:rPr lang="en-US" sz="2400" cap="small" dirty="0"/>
              <a:t>Lord</a:t>
            </a:r>
            <a:r>
              <a:rPr lang="en-US" sz="2400" dirty="0"/>
              <a:t> counts no iniquity, and in whose spirit there is no </a:t>
            </a:r>
            <a:r>
              <a:rPr lang="en-US" sz="2400" u="sng" dirty="0"/>
              <a:t>deceit</a:t>
            </a:r>
            <a:r>
              <a:rPr lang="en-US" sz="2400" dirty="0" smtClean="0"/>
              <a:t>.” 	       Ps </a:t>
            </a:r>
            <a:r>
              <a:rPr lang="en-US" sz="2400" dirty="0"/>
              <a:t>32:1 ESV</a:t>
            </a:r>
          </a:p>
          <a:p>
            <a:pPr marL="0" indent="0">
              <a:buNone/>
            </a:pPr>
            <a:endParaRPr lang="en-SG" b="1" dirty="0" smtClean="0">
              <a:solidFill>
                <a:srgbClr val="FFFF00"/>
              </a:solidFill>
            </a:endParaRPr>
          </a:p>
          <a:p>
            <a:pPr marL="0" indent="0">
              <a:buNone/>
            </a:pPr>
            <a:r>
              <a:rPr lang="en-US" sz="2400" dirty="0" smtClean="0"/>
              <a:t>“I</a:t>
            </a:r>
            <a:r>
              <a:rPr lang="en-US" sz="2400" dirty="0"/>
              <a:t> acknowledged my sin to you, and I did not cover my iniquity; I said, “I will confess my transgressions to the </a:t>
            </a:r>
            <a:r>
              <a:rPr lang="en-US" sz="2400" cap="small" dirty="0"/>
              <a:t>Lord</a:t>
            </a:r>
            <a:r>
              <a:rPr lang="en-US" sz="2400" dirty="0"/>
              <a:t>,” and you forgave the iniquity of my sin</a:t>
            </a:r>
            <a:r>
              <a:rPr lang="en-US" sz="2400" dirty="0" smtClean="0"/>
              <a:t>.”</a:t>
            </a:r>
            <a:r>
              <a:rPr lang="en-US" sz="2400" dirty="0"/>
              <a:t> </a:t>
            </a:r>
            <a:r>
              <a:rPr lang="en-US" sz="2400" dirty="0" smtClean="0"/>
              <a:t>								Ps </a:t>
            </a:r>
            <a:r>
              <a:rPr lang="en-US" sz="2400" dirty="0"/>
              <a:t>32:5 ESV</a:t>
            </a:r>
          </a:p>
          <a:p>
            <a:pPr marL="0" indent="0">
              <a:buNone/>
            </a:pPr>
            <a:endParaRPr lang="en-US" b="1" dirty="0">
              <a:solidFill>
                <a:srgbClr val="FFFF00"/>
              </a:solidFill>
            </a:endParaRPr>
          </a:p>
        </p:txBody>
      </p:sp>
    </p:spTree>
    <p:extLst>
      <p:ext uri="{BB962C8B-B14F-4D97-AF65-F5344CB8AC3E}">
        <p14:creationId xmlns:p14="http://schemas.microsoft.com/office/powerpoint/2010/main" val="1277412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08325" cy="924978"/>
          </a:xfrm>
        </p:spPr>
        <p:txBody>
          <a:bodyPr/>
          <a:lstStyle/>
          <a:p>
            <a:r>
              <a:rPr lang="en-SG" b="1" dirty="0" smtClean="0"/>
              <a:t>God entering human domain (v 7-10)</a:t>
            </a:r>
            <a:endParaRPr lang="en-US" b="1" dirty="0"/>
          </a:p>
        </p:txBody>
      </p:sp>
      <p:sp>
        <p:nvSpPr>
          <p:cNvPr id="3" name="Content Placeholder 2"/>
          <p:cNvSpPr>
            <a:spLocks noGrp="1"/>
          </p:cNvSpPr>
          <p:nvPr>
            <p:ph idx="1"/>
          </p:nvPr>
        </p:nvSpPr>
        <p:spPr>
          <a:xfrm>
            <a:off x="792480" y="1377696"/>
            <a:ext cx="10131552" cy="4870703"/>
          </a:xfrm>
        </p:spPr>
        <p:txBody>
          <a:bodyPr>
            <a:normAutofit lnSpcReduction="10000"/>
          </a:bodyPr>
          <a:lstStyle/>
          <a:p>
            <a:pPr marL="0" indent="0">
              <a:buNone/>
            </a:pPr>
            <a:r>
              <a:rPr lang="en-US" sz="2400" b="1" baseline="30000" dirty="0" smtClean="0"/>
              <a:t>7</a:t>
            </a:r>
            <a:r>
              <a:rPr lang="en-US" sz="2400" b="1" baseline="30000" dirty="0"/>
              <a:t> </a:t>
            </a:r>
            <a:r>
              <a:rPr lang="en-US" sz="2400" dirty="0"/>
              <a:t>Lift up your heads, O </a:t>
            </a:r>
            <a:r>
              <a:rPr lang="en-US" sz="2400" dirty="0" smtClean="0"/>
              <a:t>gates!</a:t>
            </a:r>
            <a:r>
              <a:rPr lang="en-US" sz="2400" dirty="0"/>
              <a:t> </a:t>
            </a:r>
            <a:r>
              <a:rPr lang="en-US" sz="2400" dirty="0" smtClean="0"/>
              <a:t>And </a:t>
            </a:r>
            <a:r>
              <a:rPr lang="en-US" sz="2400" dirty="0"/>
              <a:t>be lifted up, O ancient </a:t>
            </a:r>
            <a:r>
              <a:rPr lang="en-US" sz="2400" dirty="0" smtClean="0"/>
              <a:t>doors, that</a:t>
            </a:r>
            <a:r>
              <a:rPr lang="en-US" sz="2400" dirty="0"/>
              <a:t> the King of glory may come </a:t>
            </a:r>
            <a:r>
              <a:rPr lang="en-US" sz="2400" dirty="0" smtClean="0"/>
              <a:t>in. </a:t>
            </a:r>
            <a:r>
              <a:rPr lang="en-US" sz="2400" b="1" baseline="30000" dirty="0" smtClean="0"/>
              <a:t>8</a:t>
            </a:r>
            <a:r>
              <a:rPr lang="en-US" sz="2400" b="1" baseline="30000" dirty="0"/>
              <a:t> </a:t>
            </a:r>
            <a:r>
              <a:rPr lang="en-US" sz="2400" dirty="0"/>
              <a:t>Who is this King of </a:t>
            </a:r>
            <a:r>
              <a:rPr lang="en-US" sz="2400" dirty="0" smtClean="0"/>
              <a:t>glory?</a:t>
            </a:r>
            <a:r>
              <a:rPr lang="en-US" sz="2400" dirty="0"/>
              <a:t> </a:t>
            </a:r>
            <a:r>
              <a:rPr lang="en-US" sz="2400" dirty="0" smtClean="0"/>
              <a:t>The</a:t>
            </a:r>
            <a:r>
              <a:rPr lang="en-US" sz="2400" dirty="0"/>
              <a:t> </a:t>
            </a:r>
            <a:r>
              <a:rPr lang="en-US" sz="2400" cap="small" dirty="0"/>
              <a:t>Lord</a:t>
            </a:r>
            <a:r>
              <a:rPr lang="en-US" sz="2400" dirty="0"/>
              <a:t>, strong and </a:t>
            </a:r>
            <a:r>
              <a:rPr lang="en-US" sz="2400" dirty="0" smtClean="0"/>
              <a:t>mighty,</a:t>
            </a:r>
            <a:r>
              <a:rPr lang="en-US" sz="2400" dirty="0"/>
              <a:t> </a:t>
            </a:r>
            <a:r>
              <a:rPr lang="en-US" sz="2400" dirty="0" smtClean="0"/>
              <a:t>the</a:t>
            </a:r>
            <a:r>
              <a:rPr lang="en-US" sz="2400" dirty="0"/>
              <a:t> </a:t>
            </a:r>
            <a:r>
              <a:rPr lang="en-US" sz="2400" cap="small" dirty="0"/>
              <a:t>Lord</a:t>
            </a:r>
            <a:r>
              <a:rPr lang="en-US" sz="2400" dirty="0"/>
              <a:t>, mighty in </a:t>
            </a:r>
            <a:r>
              <a:rPr lang="en-US" sz="2400" dirty="0" smtClean="0"/>
              <a:t>battle! </a:t>
            </a:r>
            <a:r>
              <a:rPr lang="en-US" sz="2400" b="1" baseline="30000" dirty="0" smtClean="0"/>
              <a:t>9</a:t>
            </a:r>
            <a:r>
              <a:rPr lang="en-US" sz="2400" b="1" baseline="30000" dirty="0"/>
              <a:t> </a:t>
            </a:r>
            <a:r>
              <a:rPr lang="en-US" sz="2400" dirty="0"/>
              <a:t>Lift up your heads, O </a:t>
            </a:r>
            <a:r>
              <a:rPr lang="en-US" sz="2400" dirty="0" smtClean="0"/>
              <a:t>gates!</a:t>
            </a:r>
            <a:r>
              <a:rPr lang="en-US" sz="2400" dirty="0"/>
              <a:t> </a:t>
            </a:r>
            <a:r>
              <a:rPr lang="en-US" sz="2400" dirty="0" smtClean="0"/>
              <a:t> And </a:t>
            </a:r>
            <a:r>
              <a:rPr lang="en-US" sz="2400" dirty="0"/>
              <a:t>lift them up, O ancient </a:t>
            </a:r>
            <a:r>
              <a:rPr lang="en-US" sz="2400" dirty="0" smtClean="0"/>
              <a:t>doors,</a:t>
            </a:r>
            <a:r>
              <a:rPr lang="en-US" sz="2400" dirty="0"/>
              <a:t> </a:t>
            </a:r>
            <a:r>
              <a:rPr lang="en-US" sz="2400" dirty="0" smtClean="0"/>
              <a:t>that </a:t>
            </a:r>
            <a:r>
              <a:rPr lang="en-US" sz="2400" dirty="0"/>
              <a:t>the King of glory may come </a:t>
            </a:r>
            <a:r>
              <a:rPr lang="en-US" sz="2400" dirty="0" smtClean="0"/>
              <a:t>in. </a:t>
            </a:r>
            <a:r>
              <a:rPr lang="en-US" sz="2400" b="1" baseline="30000" dirty="0" smtClean="0"/>
              <a:t>10</a:t>
            </a:r>
            <a:r>
              <a:rPr lang="en-US" sz="2400" b="1" baseline="30000" dirty="0"/>
              <a:t> </a:t>
            </a:r>
            <a:r>
              <a:rPr lang="en-US" sz="2400" dirty="0"/>
              <a:t>Who is this King of </a:t>
            </a:r>
            <a:r>
              <a:rPr lang="en-US" sz="2400" dirty="0" smtClean="0"/>
              <a:t>glory?</a:t>
            </a:r>
            <a:r>
              <a:rPr lang="en-US" sz="2400" dirty="0"/>
              <a:t> </a:t>
            </a:r>
            <a:r>
              <a:rPr lang="en-US" sz="2400" dirty="0" smtClean="0"/>
              <a:t>The</a:t>
            </a:r>
            <a:r>
              <a:rPr lang="en-US" sz="2400" dirty="0"/>
              <a:t> </a:t>
            </a:r>
            <a:r>
              <a:rPr lang="en-US" sz="2400" cap="small" dirty="0"/>
              <a:t>Lord</a:t>
            </a:r>
            <a:r>
              <a:rPr lang="en-US" sz="2400" dirty="0"/>
              <a:t> of </a:t>
            </a:r>
            <a:r>
              <a:rPr lang="en-US" sz="2400" dirty="0" smtClean="0"/>
              <a:t>hosts, he </a:t>
            </a:r>
            <a:r>
              <a:rPr lang="en-US" sz="2400" dirty="0"/>
              <a:t>is the King of glory! </a:t>
            </a:r>
            <a:r>
              <a:rPr lang="en-US" sz="2400" i="1" dirty="0" smtClean="0"/>
              <a:t>Selah</a:t>
            </a:r>
          </a:p>
          <a:p>
            <a:pPr marL="0" indent="0">
              <a:buNone/>
            </a:pPr>
            <a:endParaRPr lang="en-SG" sz="2400" i="1" dirty="0"/>
          </a:p>
          <a:p>
            <a:pPr>
              <a:buFont typeface="Wingdings" panose="05000000000000000000" pitchFamily="2" charset="2"/>
              <a:buChar char="§"/>
            </a:pPr>
            <a:r>
              <a:rPr lang="en-US" sz="2400" dirty="0"/>
              <a:t>Repetitions are usual in songs, and used for emphasis.</a:t>
            </a:r>
          </a:p>
          <a:p>
            <a:pPr>
              <a:buFont typeface="Wingdings" panose="05000000000000000000" pitchFamily="2" charset="2"/>
              <a:buChar char="§"/>
            </a:pPr>
            <a:r>
              <a:rPr lang="en-US" sz="2400" dirty="0"/>
              <a:t>Ancient gates had no parts that moved up and </a:t>
            </a:r>
            <a:r>
              <a:rPr lang="en-US" sz="2400" dirty="0" smtClean="0"/>
              <a:t>down; this </a:t>
            </a:r>
            <a:r>
              <a:rPr lang="en-US" sz="2400" dirty="0"/>
              <a:t>is </a:t>
            </a:r>
            <a:r>
              <a:rPr lang="en-US" sz="2400" dirty="0" smtClean="0"/>
              <a:t>a personification. To </a:t>
            </a:r>
            <a:r>
              <a:rPr lang="en-US" sz="2400" dirty="0"/>
              <a:t>lift one's head to rejoice </a:t>
            </a:r>
            <a:r>
              <a:rPr lang="en-US" sz="2400" dirty="0" smtClean="0"/>
              <a:t>at </a:t>
            </a:r>
            <a:r>
              <a:rPr lang="en-US" sz="2400" dirty="0"/>
              <a:t>the coming of a great God and King</a:t>
            </a:r>
            <a:r>
              <a:rPr lang="en-US" sz="2400" dirty="0" smtClean="0"/>
              <a:t>.</a:t>
            </a:r>
          </a:p>
          <a:p>
            <a:pPr>
              <a:buFont typeface="Wingdings" panose="05000000000000000000" pitchFamily="2" charset="2"/>
              <a:buChar char="§"/>
            </a:pPr>
            <a:r>
              <a:rPr lang="en-SG" sz="2400" dirty="0" smtClean="0"/>
              <a:t>Opening the gates – welcoming the King of glory in.</a:t>
            </a:r>
            <a:endParaRPr lang="en-US" sz="2400" dirty="0"/>
          </a:p>
        </p:txBody>
      </p:sp>
    </p:spTree>
    <p:extLst>
      <p:ext uri="{BB962C8B-B14F-4D97-AF65-F5344CB8AC3E}">
        <p14:creationId xmlns:p14="http://schemas.microsoft.com/office/powerpoint/2010/main" val="154960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Applications</a:t>
            </a:r>
            <a:endParaRPr lang="en-US" b="1" dirty="0"/>
          </a:p>
        </p:txBody>
      </p:sp>
      <p:sp>
        <p:nvSpPr>
          <p:cNvPr id="3" name="Content Placeholder 2"/>
          <p:cNvSpPr>
            <a:spLocks noGrp="1"/>
          </p:cNvSpPr>
          <p:nvPr>
            <p:ph idx="1"/>
          </p:nvPr>
        </p:nvSpPr>
        <p:spPr>
          <a:xfrm>
            <a:off x="750627" y="1569494"/>
            <a:ext cx="10276763" cy="4844954"/>
          </a:xfrm>
        </p:spPr>
        <p:txBody>
          <a:bodyPr>
            <a:normAutofit fontScale="70000" lnSpcReduction="20000"/>
          </a:bodyPr>
          <a:lstStyle/>
          <a:p>
            <a:pPr marL="457200" lvl="0" indent="-457200">
              <a:buFont typeface="+mj-lt"/>
              <a:buAutoNum type="arabicPeriod"/>
            </a:pPr>
            <a:r>
              <a:rPr lang="en-US" sz="3100" b="1" dirty="0">
                <a:solidFill>
                  <a:srgbClr val="FFFF00"/>
                </a:solidFill>
              </a:rPr>
              <a:t>Does God own everything you have? How is your stewardship of things entrusted to you</a:t>
            </a:r>
            <a:r>
              <a:rPr lang="en-US" sz="3100" b="1" dirty="0" smtClean="0">
                <a:solidFill>
                  <a:srgbClr val="FFFF00"/>
                </a:solidFill>
              </a:rPr>
              <a:t>?</a:t>
            </a:r>
          </a:p>
          <a:p>
            <a:pPr marL="0" lvl="0" indent="0">
              <a:buNone/>
            </a:pPr>
            <a:endParaRPr lang="en-US" sz="3100" b="1" dirty="0" smtClean="0">
              <a:solidFill>
                <a:srgbClr val="FFFF00"/>
              </a:solidFill>
            </a:endParaRPr>
          </a:p>
          <a:p>
            <a:pPr marL="514350" indent="-514350">
              <a:buFont typeface="+mj-lt"/>
              <a:buAutoNum type="arabicPeriod" startAt="2"/>
            </a:pPr>
            <a:r>
              <a:rPr lang="en-US" sz="3100" b="1" dirty="0">
                <a:solidFill>
                  <a:srgbClr val="FFFF00"/>
                </a:solidFill>
              </a:rPr>
              <a:t>Are you a God-seeker? Do you have clean hands and a pure heart?</a:t>
            </a:r>
          </a:p>
          <a:p>
            <a:pPr marL="0" indent="0">
              <a:buNone/>
            </a:pPr>
            <a:r>
              <a:rPr lang="en-US" sz="3100" dirty="0" smtClean="0"/>
              <a:t>“</a:t>
            </a:r>
            <a:r>
              <a:rPr lang="en-US" sz="3100" dirty="0"/>
              <a:t>But we are all like an unclean </a:t>
            </a:r>
            <a:r>
              <a:rPr lang="en-US" sz="3100" i="1" dirty="0"/>
              <a:t>thing,</a:t>
            </a:r>
            <a:r>
              <a:rPr lang="en-US" sz="3100" dirty="0"/>
              <a:t> and all </a:t>
            </a:r>
            <a:r>
              <a:rPr lang="en-US" sz="3100" dirty="0" smtClean="0"/>
              <a:t>our </a:t>
            </a:r>
            <a:r>
              <a:rPr lang="en-US" sz="3100" dirty="0" err="1" smtClean="0"/>
              <a:t>righteousnesses</a:t>
            </a:r>
            <a:r>
              <a:rPr lang="en-US" sz="3100" dirty="0"/>
              <a:t> </a:t>
            </a:r>
            <a:r>
              <a:rPr lang="en-US" sz="3100" i="1" dirty="0"/>
              <a:t>are</a:t>
            </a:r>
            <a:r>
              <a:rPr lang="en-US" sz="3100" dirty="0"/>
              <a:t> like filthy rags …” </a:t>
            </a:r>
            <a:r>
              <a:rPr lang="en-US" sz="3100" dirty="0" smtClean="0"/>
              <a:t>						Is </a:t>
            </a:r>
            <a:r>
              <a:rPr lang="en-US" sz="3100" dirty="0"/>
              <a:t>64:6 </a:t>
            </a:r>
            <a:r>
              <a:rPr lang="en-US" sz="3100" dirty="0" smtClean="0"/>
              <a:t>NKJV</a:t>
            </a:r>
          </a:p>
          <a:p>
            <a:pPr marL="0" indent="0">
              <a:buNone/>
            </a:pPr>
            <a:endParaRPr lang="en-US" sz="2600" dirty="0"/>
          </a:p>
          <a:p>
            <a:pPr marL="457200" lvl="0" indent="-457200">
              <a:buFont typeface="+mj-lt"/>
              <a:buAutoNum type="arabicPeriod" startAt="3"/>
            </a:pPr>
            <a:r>
              <a:rPr lang="en-US" sz="3100" b="1" dirty="0">
                <a:solidFill>
                  <a:srgbClr val="FFFF00"/>
                </a:solidFill>
              </a:rPr>
              <a:t>Won’t you welcome the King of Glory into your heart?</a:t>
            </a:r>
          </a:p>
          <a:p>
            <a:pPr marL="0" indent="0">
              <a:buNone/>
            </a:pPr>
            <a:r>
              <a:rPr lang="en-US" sz="3100" dirty="0" smtClean="0"/>
              <a:t>But </a:t>
            </a:r>
            <a:r>
              <a:rPr lang="en-US" sz="3100" dirty="0"/>
              <a:t>if we walk in the light as He is in the light, we have fellowship with one another, and the blood of Jesus Christ His Son cleanses us from all sin. If we say that we have no sin, we deceive ourselves, and the truth is not in us. If we confess our sins, He is faithful and just to forgive us </a:t>
            </a:r>
            <a:r>
              <a:rPr lang="en-US" sz="3100" i="1" dirty="0"/>
              <a:t>our </a:t>
            </a:r>
            <a:r>
              <a:rPr lang="en-US" sz="3100" dirty="0"/>
              <a:t>sins and to cleanse us from all unrighteousness. </a:t>
            </a:r>
            <a:r>
              <a:rPr lang="en-US" sz="3100" dirty="0" smtClean="0"/>
              <a:t>						1 </a:t>
            </a:r>
            <a:r>
              <a:rPr lang="en-US" sz="3100" dirty="0" err="1"/>
              <a:t>Jn</a:t>
            </a:r>
            <a:r>
              <a:rPr lang="en-US" sz="3100" dirty="0"/>
              <a:t> 1:7-9 NKJV</a:t>
            </a:r>
          </a:p>
          <a:p>
            <a:pPr marL="0" indent="0">
              <a:buNone/>
            </a:pPr>
            <a:r>
              <a:rPr lang="en-US" sz="2600" dirty="0"/>
              <a:t> </a:t>
            </a:r>
          </a:p>
          <a:p>
            <a:pPr marL="0" indent="0">
              <a:buNone/>
            </a:pPr>
            <a:endParaRPr lang="en-SG" sz="2400" dirty="0" smtClean="0"/>
          </a:p>
          <a:p>
            <a:pPr marL="0" indent="0">
              <a:buNone/>
            </a:pPr>
            <a:endParaRPr lang="en-US" sz="2400" dirty="0"/>
          </a:p>
        </p:txBody>
      </p:sp>
    </p:spTree>
    <p:extLst>
      <p:ext uri="{BB962C8B-B14F-4D97-AF65-F5344CB8AC3E}">
        <p14:creationId xmlns:p14="http://schemas.microsoft.com/office/powerpoint/2010/main" val="24676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Psalm 24 (ESV)</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a:t>1 </a:t>
            </a:r>
            <a:r>
              <a:rPr lang="en-US" sz="2400" dirty="0"/>
              <a:t>The earth is the </a:t>
            </a:r>
            <a:r>
              <a:rPr lang="en-US" sz="2400" cap="small" dirty="0"/>
              <a:t>Lord</a:t>
            </a:r>
            <a:r>
              <a:rPr lang="en-US" sz="2400" dirty="0"/>
              <a:t>'s and the fullness thereof,</a:t>
            </a:r>
            <a:br>
              <a:rPr lang="en-US" sz="2400" dirty="0"/>
            </a:br>
            <a:r>
              <a:rPr lang="en-US" sz="2400" dirty="0"/>
              <a:t>    the world and those who dwell therein,</a:t>
            </a:r>
            <a:br>
              <a:rPr lang="en-US" sz="2400" dirty="0"/>
            </a:br>
            <a:r>
              <a:rPr lang="en-US" sz="2400" b="1" baseline="30000" dirty="0"/>
              <a:t>2 </a:t>
            </a:r>
            <a:r>
              <a:rPr lang="en-US" sz="2400" dirty="0"/>
              <a:t>for he has founded it upon the seas</a:t>
            </a:r>
            <a:br>
              <a:rPr lang="en-US" sz="2400" dirty="0"/>
            </a:br>
            <a:r>
              <a:rPr lang="en-US" sz="2400" dirty="0"/>
              <a:t>    and established it upon the rivers.</a:t>
            </a:r>
          </a:p>
          <a:p>
            <a:pPr marL="0" indent="0">
              <a:buNone/>
            </a:pPr>
            <a:r>
              <a:rPr lang="en-US" sz="2400" b="1" baseline="30000" dirty="0"/>
              <a:t>3 </a:t>
            </a:r>
            <a:r>
              <a:rPr lang="en-US" sz="2400" dirty="0"/>
              <a:t>Who shall ascend the hill of the </a:t>
            </a:r>
            <a:r>
              <a:rPr lang="en-US" sz="2400" cap="small" dirty="0"/>
              <a:t>Lord</a:t>
            </a:r>
            <a:r>
              <a:rPr lang="en-US" sz="2400" dirty="0"/>
              <a:t>?</a:t>
            </a:r>
            <a:br>
              <a:rPr lang="en-US" sz="2400" dirty="0"/>
            </a:br>
            <a:r>
              <a:rPr lang="en-US" sz="2400" dirty="0"/>
              <a:t>    And who shall stand in his holy place?</a:t>
            </a:r>
            <a:br>
              <a:rPr lang="en-US" sz="2400" dirty="0"/>
            </a:br>
            <a:r>
              <a:rPr lang="en-US" sz="2400" b="1" baseline="30000" dirty="0"/>
              <a:t>4 </a:t>
            </a:r>
            <a:r>
              <a:rPr lang="en-US" sz="2400" dirty="0"/>
              <a:t>He who has clean hands and a pure heart,</a:t>
            </a:r>
            <a:br>
              <a:rPr lang="en-US" sz="2400" dirty="0"/>
            </a:br>
            <a:r>
              <a:rPr lang="en-US" sz="2400" dirty="0"/>
              <a:t>    who does not lift up his soul to what is false</a:t>
            </a:r>
            <a:br>
              <a:rPr lang="en-US" sz="2400" dirty="0"/>
            </a:br>
            <a:r>
              <a:rPr lang="en-US" sz="2400" dirty="0"/>
              <a:t>    and does not swear deceitfully.</a:t>
            </a:r>
            <a:br>
              <a:rPr lang="en-US" sz="2400" dirty="0"/>
            </a:br>
            <a:r>
              <a:rPr lang="en-US" sz="2400" b="1" baseline="30000" dirty="0"/>
              <a:t>5 </a:t>
            </a:r>
            <a:r>
              <a:rPr lang="en-US" sz="2400" dirty="0"/>
              <a:t>He will receive blessing from the </a:t>
            </a:r>
            <a:r>
              <a:rPr lang="en-US" sz="2400" cap="small" dirty="0"/>
              <a:t>Lord</a:t>
            </a:r>
            <a:r>
              <a:rPr lang="en-US" sz="2400" dirty="0"/>
              <a:t/>
            </a:r>
            <a:br>
              <a:rPr lang="en-US" sz="2400" dirty="0"/>
            </a:br>
            <a:r>
              <a:rPr lang="en-US" sz="2400" dirty="0"/>
              <a:t>    and righteousness from the God of his salvation.</a:t>
            </a:r>
            <a:br>
              <a:rPr lang="en-US" sz="2400" dirty="0"/>
            </a:br>
            <a:r>
              <a:rPr lang="en-US" sz="2400" b="1" baseline="30000" dirty="0"/>
              <a:t>6 </a:t>
            </a:r>
            <a:r>
              <a:rPr lang="en-US" sz="2400" dirty="0"/>
              <a:t>Such is the generation of those who seek him,</a:t>
            </a:r>
            <a:br>
              <a:rPr lang="en-US" sz="2400" dirty="0"/>
            </a:br>
            <a:r>
              <a:rPr lang="en-US" sz="2400" dirty="0"/>
              <a:t>    who seek the face of the God of Jacob. </a:t>
            </a:r>
            <a:r>
              <a:rPr lang="en-US" sz="2400" i="1" dirty="0"/>
              <a:t>Selah </a:t>
            </a:r>
            <a:endParaRPr lang="en-US" sz="2400" dirty="0"/>
          </a:p>
          <a:p>
            <a:pPr marL="0" indent="0">
              <a:buNone/>
            </a:pPr>
            <a:endParaRPr lang="en-US" dirty="0"/>
          </a:p>
        </p:txBody>
      </p:sp>
    </p:spTree>
    <p:extLst>
      <p:ext uri="{BB962C8B-B14F-4D97-AF65-F5344CB8AC3E}">
        <p14:creationId xmlns:p14="http://schemas.microsoft.com/office/powerpoint/2010/main" val="47593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Psalm 24 (ESV)</a:t>
            </a:r>
            <a:endParaRPr lang="en-US" b="1" dirty="0"/>
          </a:p>
        </p:txBody>
      </p:sp>
      <p:sp>
        <p:nvSpPr>
          <p:cNvPr id="3" name="Content Placeholder 2"/>
          <p:cNvSpPr>
            <a:spLocks noGrp="1"/>
          </p:cNvSpPr>
          <p:nvPr>
            <p:ph idx="1"/>
          </p:nvPr>
        </p:nvSpPr>
        <p:spPr>
          <a:xfrm>
            <a:off x="792480" y="1377696"/>
            <a:ext cx="9257373" cy="4870703"/>
          </a:xfrm>
        </p:spPr>
        <p:txBody>
          <a:bodyPr>
            <a:normAutofit/>
          </a:bodyPr>
          <a:lstStyle/>
          <a:p>
            <a:pPr marL="0" indent="0">
              <a:buNone/>
            </a:pPr>
            <a:r>
              <a:rPr lang="en-US" sz="2400" b="1" baseline="30000" dirty="0" smtClean="0"/>
              <a:t>7</a:t>
            </a:r>
            <a:r>
              <a:rPr lang="en-US" sz="2400" b="1" baseline="30000" dirty="0"/>
              <a:t> </a:t>
            </a:r>
            <a:r>
              <a:rPr lang="en-US" sz="2400" dirty="0"/>
              <a:t>Lift up your heads, O gates!</a:t>
            </a:r>
            <a:br>
              <a:rPr lang="en-US" sz="2400" dirty="0"/>
            </a:br>
            <a:r>
              <a:rPr lang="en-US" sz="2400" dirty="0"/>
              <a:t>    And be lifted up, O ancient doors,</a:t>
            </a:r>
            <a:br>
              <a:rPr lang="en-US" sz="2400" dirty="0"/>
            </a:br>
            <a:r>
              <a:rPr lang="en-US" sz="2400" dirty="0"/>
              <a:t>    that the King of glory may come in.</a:t>
            </a:r>
            <a:br>
              <a:rPr lang="en-US" sz="2400" dirty="0"/>
            </a:br>
            <a:r>
              <a:rPr lang="en-US" sz="2400" b="1" baseline="30000" dirty="0"/>
              <a:t>8 </a:t>
            </a:r>
            <a:r>
              <a:rPr lang="en-US" sz="2400" dirty="0"/>
              <a:t>Who is this King of glory?</a:t>
            </a:r>
            <a:br>
              <a:rPr lang="en-US" sz="2400" dirty="0"/>
            </a:br>
            <a:r>
              <a:rPr lang="en-US" sz="2400" dirty="0"/>
              <a:t>    The </a:t>
            </a:r>
            <a:r>
              <a:rPr lang="en-US" sz="2400" cap="small" dirty="0"/>
              <a:t>Lord</a:t>
            </a:r>
            <a:r>
              <a:rPr lang="en-US" sz="2400" dirty="0"/>
              <a:t>, strong and mighty,</a:t>
            </a:r>
            <a:br>
              <a:rPr lang="en-US" sz="2400" dirty="0"/>
            </a:br>
            <a:r>
              <a:rPr lang="en-US" sz="2400" dirty="0"/>
              <a:t>    the </a:t>
            </a:r>
            <a:r>
              <a:rPr lang="en-US" sz="2400" cap="small" dirty="0"/>
              <a:t>Lord</a:t>
            </a:r>
            <a:r>
              <a:rPr lang="en-US" sz="2400" dirty="0"/>
              <a:t>, mighty in battle!</a:t>
            </a:r>
            <a:br>
              <a:rPr lang="en-US" sz="2400" dirty="0"/>
            </a:br>
            <a:r>
              <a:rPr lang="en-US" sz="2400" b="1" baseline="30000" dirty="0"/>
              <a:t>9 </a:t>
            </a:r>
            <a:r>
              <a:rPr lang="en-US" sz="2400" dirty="0"/>
              <a:t>Lift up your heads, O gates!</a:t>
            </a:r>
            <a:br>
              <a:rPr lang="en-US" sz="2400" dirty="0"/>
            </a:br>
            <a:r>
              <a:rPr lang="en-US" sz="2400" dirty="0"/>
              <a:t>    And lift them up, O ancient doors,</a:t>
            </a:r>
            <a:br>
              <a:rPr lang="en-US" sz="2400" dirty="0"/>
            </a:br>
            <a:r>
              <a:rPr lang="en-US" sz="2400" dirty="0"/>
              <a:t>    that the King of glory may come in.</a:t>
            </a:r>
            <a:br>
              <a:rPr lang="en-US" sz="2400" dirty="0"/>
            </a:br>
            <a:r>
              <a:rPr lang="en-US" sz="2400" b="1" baseline="30000" dirty="0"/>
              <a:t>10 </a:t>
            </a:r>
            <a:r>
              <a:rPr lang="en-US" sz="2400" dirty="0"/>
              <a:t>Who is this King of glory?</a:t>
            </a:r>
            <a:br>
              <a:rPr lang="en-US" sz="2400" dirty="0"/>
            </a:br>
            <a:r>
              <a:rPr lang="en-US" sz="2400" dirty="0"/>
              <a:t>    The </a:t>
            </a:r>
            <a:r>
              <a:rPr lang="en-US" sz="2400" cap="small" dirty="0"/>
              <a:t>Lord</a:t>
            </a:r>
            <a:r>
              <a:rPr lang="en-US" sz="2400" dirty="0"/>
              <a:t> of hosts,</a:t>
            </a:r>
            <a:br>
              <a:rPr lang="en-US" sz="2400" dirty="0"/>
            </a:br>
            <a:r>
              <a:rPr lang="en-US" sz="2400" dirty="0"/>
              <a:t>    he is the King of glory! </a:t>
            </a:r>
            <a:r>
              <a:rPr lang="en-US" sz="2400" i="1" dirty="0"/>
              <a:t>Selah</a:t>
            </a:r>
            <a:endParaRPr lang="en-US" sz="2400" dirty="0"/>
          </a:p>
          <a:p>
            <a:pPr marL="0" indent="0">
              <a:buNone/>
            </a:pPr>
            <a:endParaRPr lang="en-US" dirty="0"/>
          </a:p>
        </p:txBody>
      </p:sp>
    </p:spTree>
    <p:extLst>
      <p:ext uri="{BB962C8B-B14F-4D97-AF65-F5344CB8AC3E}">
        <p14:creationId xmlns:p14="http://schemas.microsoft.com/office/powerpoint/2010/main" val="129629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Message Outline</a:t>
            </a:r>
            <a:endParaRPr lang="en-US" b="1" dirty="0"/>
          </a:p>
        </p:txBody>
      </p:sp>
      <p:sp>
        <p:nvSpPr>
          <p:cNvPr id="3" name="Content Placeholder 2"/>
          <p:cNvSpPr>
            <a:spLocks noGrp="1"/>
          </p:cNvSpPr>
          <p:nvPr>
            <p:ph idx="1"/>
          </p:nvPr>
        </p:nvSpPr>
        <p:spPr>
          <a:xfrm>
            <a:off x="770022" y="2052918"/>
            <a:ext cx="9279832" cy="4195481"/>
          </a:xfrm>
        </p:spPr>
        <p:txBody>
          <a:bodyPr>
            <a:normAutofit/>
          </a:bodyPr>
          <a:lstStyle/>
          <a:p>
            <a:pPr marL="457200" indent="-457200">
              <a:buFont typeface="+mj-lt"/>
              <a:buAutoNum type="arabicPeriod"/>
            </a:pPr>
            <a:r>
              <a:rPr lang="en-SG" sz="2800" dirty="0" smtClean="0"/>
              <a:t>The Greatness of God (v 1-2)</a:t>
            </a:r>
          </a:p>
          <a:p>
            <a:pPr marL="457200" indent="-457200">
              <a:buFont typeface="+mj-lt"/>
              <a:buAutoNum type="arabicPeriod"/>
            </a:pPr>
            <a:r>
              <a:rPr lang="en-SG" sz="2800" dirty="0" smtClean="0"/>
              <a:t>Man entering divine domain (v 3-6)</a:t>
            </a:r>
          </a:p>
          <a:p>
            <a:pPr marL="457200" indent="-457200">
              <a:buFont typeface="+mj-lt"/>
              <a:buAutoNum type="arabicPeriod"/>
            </a:pPr>
            <a:r>
              <a:rPr lang="en-SG" sz="2800" dirty="0" smtClean="0"/>
              <a:t>God entering human domain (v 7-10)</a:t>
            </a:r>
          </a:p>
          <a:p>
            <a:pPr marL="457200" indent="-457200">
              <a:buFont typeface="+mj-lt"/>
              <a:buAutoNum type="arabicPeriod"/>
            </a:pPr>
            <a:endParaRPr lang="en-US" sz="2800" dirty="0"/>
          </a:p>
        </p:txBody>
      </p:sp>
    </p:spTree>
    <p:extLst>
      <p:ext uri="{BB962C8B-B14F-4D97-AF65-F5344CB8AC3E}">
        <p14:creationId xmlns:p14="http://schemas.microsoft.com/office/powerpoint/2010/main" val="3857208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a:t>The Greatness of </a:t>
            </a:r>
            <a:r>
              <a:rPr lang="en-SG" b="1" dirty="0" smtClean="0"/>
              <a:t>God (v 1-2)</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spcBef>
                <a:spcPts val="0"/>
              </a:spcBef>
              <a:buNone/>
            </a:pPr>
            <a:r>
              <a:rPr lang="en-US" sz="2400" b="1" baseline="30000" dirty="0"/>
              <a:t>1 </a:t>
            </a:r>
            <a:r>
              <a:rPr lang="en-US" sz="2400" dirty="0"/>
              <a:t>The earth is the </a:t>
            </a:r>
            <a:r>
              <a:rPr lang="en-US" sz="2400" cap="small" dirty="0"/>
              <a:t>Lord</a:t>
            </a:r>
            <a:r>
              <a:rPr lang="en-US" sz="2400" dirty="0"/>
              <a:t>'s and the fullness </a:t>
            </a:r>
            <a:r>
              <a:rPr lang="en-US" sz="2400" dirty="0" smtClean="0"/>
              <a:t>thereof,</a:t>
            </a:r>
            <a:r>
              <a:rPr lang="en-US" sz="2400" dirty="0"/>
              <a:t> </a:t>
            </a:r>
            <a:r>
              <a:rPr lang="en-US" sz="2400" dirty="0" smtClean="0"/>
              <a:t>the </a:t>
            </a:r>
            <a:r>
              <a:rPr lang="en-US" sz="2400" dirty="0"/>
              <a:t>world and those who dwell </a:t>
            </a:r>
            <a:r>
              <a:rPr lang="en-US" sz="2400" dirty="0" smtClean="0"/>
              <a:t>therein, </a:t>
            </a:r>
            <a:r>
              <a:rPr lang="en-US" sz="2400" b="1" baseline="30000" dirty="0" smtClean="0"/>
              <a:t>2</a:t>
            </a:r>
            <a:r>
              <a:rPr lang="en-US" sz="2400" b="1" baseline="30000" dirty="0"/>
              <a:t> </a:t>
            </a:r>
            <a:r>
              <a:rPr lang="en-US" sz="2400" dirty="0"/>
              <a:t>for he has founded it upon the </a:t>
            </a:r>
            <a:r>
              <a:rPr lang="en-US" sz="2400" dirty="0" smtClean="0"/>
              <a:t>seas</a:t>
            </a:r>
          </a:p>
          <a:p>
            <a:pPr marL="0" indent="0">
              <a:spcBef>
                <a:spcPts val="0"/>
              </a:spcBef>
              <a:buNone/>
            </a:pPr>
            <a:r>
              <a:rPr lang="en-US" sz="2400" dirty="0" smtClean="0"/>
              <a:t>and </a:t>
            </a:r>
            <a:r>
              <a:rPr lang="en-US" sz="2400" dirty="0"/>
              <a:t>established it upon the rivers.</a:t>
            </a:r>
          </a:p>
          <a:p>
            <a:pPr marL="0" indent="0">
              <a:spcBef>
                <a:spcPts val="0"/>
              </a:spcBef>
              <a:buNone/>
            </a:pPr>
            <a:endParaRPr lang="en-SG" dirty="0" smtClean="0"/>
          </a:p>
          <a:p>
            <a:pPr>
              <a:buFont typeface="Wingdings" panose="05000000000000000000" pitchFamily="2" charset="2"/>
              <a:buChar char="§"/>
            </a:pPr>
            <a:r>
              <a:rPr lang="en-SG" sz="2400" b="1" dirty="0" smtClean="0">
                <a:solidFill>
                  <a:srgbClr val="FFFF00"/>
                </a:solidFill>
              </a:rPr>
              <a:t>Not just a deity of Israel</a:t>
            </a:r>
          </a:p>
          <a:p>
            <a:pPr marL="0" indent="0">
              <a:buNone/>
            </a:pPr>
            <a:r>
              <a:rPr lang="en-US" sz="2400" dirty="0" smtClean="0"/>
              <a:t>And </a:t>
            </a:r>
            <a:r>
              <a:rPr lang="en-US" sz="2400" dirty="0"/>
              <a:t>a man of God came near and said to the king of Israel, “Thus says the </a:t>
            </a:r>
            <a:r>
              <a:rPr lang="en-US" sz="2400" cap="small" dirty="0"/>
              <a:t>Lord</a:t>
            </a:r>
            <a:r>
              <a:rPr lang="en-US" sz="2400" dirty="0"/>
              <a:t>, ‘Because the Syrians have said, “The </a:t>
            </a:r>
            <a:r>
              <a:rPr lang="en-US" sz="2400" cap="small" dirty="0"/>
              <a:t>Lord</a:t>
            </a:r>
            <a:r>
              <a:rPr lang="en-US" sz="2400" dirty="0"/>
              <a:t> is a god of the hills but he is not a god of the valleys,” therefore I will give all this great multitude into your hand, and you shall know that I am the </a:t>
            </a:r>
            <a:r>
              <a:rPr lang="en-US" sz="2400" cap="small" dirty="0"/>
              <a:t>Lord</a:t>
            </a:r>
            <a:r>
              <a:rPr lang="en-US" sz="2400" dirty="0" smtClean="0"/>
              <a:t>.’”  1 Kg 20:28 ESV</a:t>
            </a:r>
            <a:endParaRPr lang="en-US" sz="2400" dirty="0"/>
          </a:p>
        </p:txBody>
      </p:sp>
    </p:spTree>
    <p:extLst>
      <p:ext uri="{BB962C8B-B14F-4D97-AF65-F5344CB8AC3E}">
        <p14:creationId xmlns:p14="http://schemas.microsoft.com/office/powerpoint/2010/main" val="309813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a:t>The Greatness of </a:t>
            </a:r>
            <a:r>
              <a:rPr lang="en-SG" b="1" dirty="0" smtClean="0"/>
              <a:t>God (v 1-2)</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spcBef>
                <a:spcPts val="0"/>
              </a:spcBef>
              <a:buNone/>
            </a:pPr>
            <a:r>
              <a:rPr lang="en-US" sz="2400" b="1" baseline="30000" dirty="0"/>
              <a:t>1 </a:t>
            </a:r>
            <a:r>
              <a:rPr lang="en-US" sz="2400" dirty="0"/>
              <a:t>The earth is the </a:t>
            </a:r>
            <a:r>
              <a:rPr lang="en-US" sz="2400" cap="small" dirty="0"/>
              <a:t>Lord</a:t>
            </a:r>
            <a:r>
              <a:rPr lang="en-US" sz="2400" dirty="0"/>
              <a:t>'s and the fullness </a:t>
            </a:r>
            <a:r>
              <a:rPr lang="en-US" sz="2400" dirty="0" smtClean="0"/>
              <a:t>thereof,</a:t>
            </a:r>
            <a:r>
              <a:rPr lang="en-US" sz="2400" dirty="0"/>
              <a:t> </a:t>
            </a:r>
            <a:r>
              <a:rPr lang="en-US" sz="2400" dirty="0" smtClean="0"/>
              <a:t>the </a:t>
            </a:r>
            <a:r>
              <a:rPr lang="en-US" sz="2400" dirty="0"/>
              <a:t>world and those who dwell </a:t>
            </a:r>
            <a:r>
              <a:rPr lang="en-US" sz="2400" dirty="0" smtClean="0"/>
              <a:t>therein, </a:t>
            </a:r>
            <a:r>
              <a:rPr lang="en-US" sz="2400" b="1" baseline="30000" dirty="0" smtClean="0"/>
              <a:t>2</a:t>
            </a:r>
            <a:r>
              <a:rPr lang="en-US" sz="2400" b="1" baseline="30000" dirty="0"/>
              <a:t> </a:t>
            </a:r>
            <a:r>
              <a:rPr lang="en-US" sz="2400" dirty="0"/>
              <a:t>for he has founded it upon the </a:t>
            </a:r>
            <a:r>
              <a:rPr lang="en-US" sz="2400" dirty="0" smtClean="0"/>
              <a:t>seas</a:t>
            </a:r>
          </a:p>
          <a:p>
            <a:pPr marL="0" indent="0">
              <a:spcBef>
                <a:spcPts val="0"/>
              </a:spcBef>
              <a:buNone/>
            </a:pPr>
            <a:r>
              <a:rPr lang="en-US" sz="2400" dirty="0" smtClean="0"/>
              <a:t>and </a:t>
            </a:r>
            <a:r>
              <a:rPr lang="en-US" sz="2400" dirty="0"/>
              <a:t>established it upon the rivers.</a:t>
            </a:r>
          </a:p>
          <a:p>
            <a:pPr marL="0" indent="0">
              <a:spcBef>
                <a:spcPts val="0"/>
              </a:spcBef>
              <a:buNone/>
            </a:pPr>
            <a:endParaRPr lang="en-SG" dirty="0" smtClean="0"/>
          </a:p>
          <a:p>
            <a:pPr>
              <a:buFont typeface="Wingdings" panose="05000000000000000000" pitchFamily="2" charset="2"/>
              <a:buChar char="§"/>
            </a:pPr>
            <a:r>
              <a:rPr lang="en-SG" sz="2400" b="1" dirty="0" smtClean="0">
                <a:solidFill>
                  <a:srgbClr val="FFFF00"/>
                </a:solidFill>
              </a:rPr>
              <a:t>Creator and owner of the earth</a:t>
            </a:r>
          </a:p>
          <a:p>
            <a:pPr marL="0" indent="0">
              <a:buNone/>
            </a:pPr>
            <a:r>
              <a:rPr lang="en-US" sz="2400" dirty="0" smtClean="0"/>
              <a:t>“For </a:t>
            </a:r>
            <a:r>
              <a:rPr lang="en-US" sz="2400" dirty="0"/>
              <a:t>every beast of the forest is </a:t>
            </a:r>
            <a:r>
              <a:rPr lang="en-US" sz="2400" dirty="0" smtClean="0"/>
              <a:t>mine,</a:t>
            </a:r>
            <a:r>
              <a:rPr lang="en-US" sz="2400" dirty="0"/>
              <a:t> </a:t>
            </a:r>
            <a:r>
              <a:rPr lang="en-US" sz="2400" dirty="0" smtClean="0"/>
              <a:t>the </a:t>
            </a:r>
            <a:r>
              <a:rPr lang="en-US" sz="2400" dirty="0"/>
              <a:t>cattle on a thousand </a:t>
            </a:r>
            <a:r>
              <a:rPr lang="en-US" sz="2400" dirty="0" smtClean="0"/>
              <a:t>hills.</a:t>
            </a:r>
            <a:r>
              <a:rPr lang="en-US" sz="2400" dirty="0"/>
              <a:t> </a:t>
            </a:r>
            <a:r>
              <a:rPr lang="en-US" sz="2400" dirty="0" smtClean="0"/>
              <a:t>I </a:t>
            </a:r>
            <a:r>
              <a:rPr lang="en-US" sz="2400" dirty="0"/>
              <a:t>know all the birds of the </a:t>
            </a:r>
            <a:r>
              <a:rPr lang="en-US" sz="2400" dirty="0" smtClean="0"/>
              <a:t>hills,</a:t>
            </a:r>
            <a:r>
              <a:rPr lang="en-US" sz="2400" dirty="0"/>
              <a:t> </a:t>
            </a:r>
            <a:r>
              <a:rPr lang="en-US" sz="2400" dirty="0" smtClean="0"/>
              <a:t>and </a:t>
            </a:r>
            <a:r>
              <a:rPr lang="en-US" sz="2400" dirty="0"/>
              <a:t>all that moves in the field is mine</a:t>
            </a:r>
            <a:r>
              <a:rPr lang="en-US" sz="2400" dirty="0" smtClean="0"/>
              <a:t>.</a:t>
            </a:r>
            <a:r>
              <a:rPr lang="en-US" sz="2400" b="1" baseline="30000" dirty="0"/>
              <a:t> </a:t>
            </a:r>
            <a:r>
              <a:rPr lang="en-US" sz="2400" dirty="0"/>
              <a:t> </a:t>
            </a:r>
            <a:r>
              <a:rPr lang="en-US" sz="2400" dirty="0" smtClean="0"/>
              <a:t>If </a:t>
            </a:r>
            <a:r>
              <a:rPr lang="en-US" sz="2400" dirty="0"/>
              <a:t>I were hungry, I would not tell </a:t>
            </a:r>
            <a:r>
              <a:rPr lang="en-US" sz="2400" dirty="0" smtClean="0"/>
              <a:t>you,</a:t>
            </a:r>
            <a:r>
              <a:rPr lang="en-US" sz="2400" dirty="0"/>
              <a:t> </a:t>
            </a:r>
            <a:r>
              <a:rPr lang="en-US" sz="2400" dirty="0" smtClean="0"/>
              <a:t>for </a:t>
            </a:r>
            <a:r>
              <a:rPr lang="en-US" sz="2400" dirty="0"/>
              <a:t>the world and its fullness are mine</a:t>
            </a:r>
            <a:r>
              <a:rPr lang="en-US" sz="2400" dirty="0" smtClean="0"/>
              <a:t>.” Ps 50:10-12 ESV</a:t>
            </a:r>
          </a:p>
          <a:p>
            <a:pPr marL="0" indent="0">
              <a:buNone/>
            </a:pPr>
            <a:endParaRPr lang="en-SG" sz="2400" dirty="0"/>
          </a:p>
          <a:p>
            <a:pPr marL="0" indent="0">
              <a:buNone/>
            </a:pPr>
            <a:r>
              <a:rPr lang="en-US" sz="2400" dirty="0" smtClean="0"/>
              <a:t>To </a:t>
            </a:r>
            <a:r>
              <a:rPr lang="en-US" sz="2400" dirty="0"/>
              <a:t>him who spread out the earth above the waters</a:t>
            </a:r>
            <a:r>
              <a:rPr lang="en-US" sz="2400" dirty="0" smtClean="0"/>
              <a:t>, for </a:t>
            </a:r>
            <a:r>
              <a:rPr lang="en-US" sz="2400" dirty="0"/>
              <a:t>his steadfast love endures </a:t>
            </a:r>
            <a:r>
              <a:rPr lang="en-US" sz="2400" dirty="0" smtClean="0"/>
              <a:t>forever.  Ps 136:6 ESV</a:t>
            </a:r>
            <a:endParaRPr lang="en-US" sz="2400" dirty="0"/>
          </a:p>
        </p:txBody>
      </p:sp>
    </p:spTree>
    <p:extLst>
      <p:ext uri="{BB962C8B-B14F-4D97-AF65-F5344CB8AC3E}">
        <p14:creationId xmlns:p14="http://schemas.microsoft.com/office/powerpoint/2010/main" val="293340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Man entering </a:t>
            </a:r>
            <a:r>
              <a:rPr lang="en-SG" b="1" dirty="0" smtClean="0"/>
              <a:t>divine </a:t>
            </a:r>
            <a:r>
              <a:rPr lang="en-SG" b="1" dirty="0" smtClean="0"/>
              <a:t>domain (v 3-4)</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3</a:t>
            </a:r>
            <a:r>
              <a:rPr lang="en-US" sz="2400" b="1" baseline="30000" dirty="0"/>
              <a:t> </a:t>
            </a:r>
            <a:r>
              <a:rPr lang="en-US" sz="2400" dirty="0"/>
              <a:t>Who shall ascend the hill of the </a:t>
            </a:r>
            <a:r>
              <a:rPr lang="en-US" sz="2400" cap="small" dirty="0" smtClean="0"/>
              <a:t>Lord</a:t>
            </a:r>
            <a:r>
              <a:rPr lang="en-US" sz="2400" dirty="0" smtClean="0"/>
              <a:t>?</a:t>
            </a:r>
            <a:r>
              <a:rPr lang="en-US" sz="2400" dirty="0"/>
              <a:t> </a:t>
            </a:r>
            <a:r>
              <a:rPr lang="en-US" sz="2400" dirty="0" smtClean="0"/>
              <a:t> And </a:t>
            </a:r>
            <a:r>
              <a:rPr lang="en-US" sz="2400" dirty="0"/>
              <a:t>who shall stand in his holy </a:t>
            </a:r>
            <a:r>
              <a:rPr lang="en-US" sz="2400" dirty="0" smtClean="0"/>
              <a:t>place?  </a:t>
            </a:r>
          </a:p>
          <a:p>
            <a:pPr marL="0" indent="0">
              <a:buNone/>
            </a:pPr>
            <a:endParaRPr lang="en-US" sz="2400" dirty="0" smtClean="0"/>
          </a:p>
          <a:p>
            <a:pPr>
              <a:buFont typeface="Wingdings" panose="05000000000000000000" pitchFamily="2" charset="2"/>
              <a:buChar char="§"/>
            </a:pPr>
            <a:r>
              <a:rPr lang="en-SG" sz="2400" b="1" dirty="0" smtClean="0">
                <a:solidFill>
                  <a:srgbClr val="FFFF00"/>
                </a:solidFill>
              </a:rPr>
              <a:t>Hill of the Lord </a:t>
            </a:r>
          </a:p>
          <a:p>
            <a:pPr marL="0" indent="0">
              <a:buNone/>
            </a:pPr>
            <a:r>
              <a:rPr lang="en-US" sz="2400" dirty="0" smtClean="0"/>
              <a:t>Mount </a:t>
            </a:r>
            <a:r>
              <a:rPr lang="en-US" sz="2400" dirty="0"/>
              <a:t>Zion (city of David</a:t>
            </a:r>
            <a:r>
              <a:rPr lang="en-US" sz="2400" dirty="0" smtClean="0"/>
              <a:t>); 765 m in elevation</a:t>
            </a:r>
            <a:endParaRPr lang="en-SG" sz="2400" b="1" dirty="0" smtClean="0"/>
          </a:p>
          <a:p>
            <a:pPr marL="0" indent="0">
              <a:buNone/>
            </a:pPr>
            <a:r>
              <a:rPr lang="en-US" sz="2400" dirty="0" smtClean="0"/>
              <a:t>Where the </a:t>
            </a:r>
            <a:r>
              <a:rPr lang="en-US" sz="2400" dirty="0"/>
              <a:t>tent was pitched for the ark of the covenant to rest – tabernacle of David.  </a:t>
            </a:r>
            <a:r>
              <a:rPr lang="en-US" sz="2400" dirty="0" smtClean="0"/>
              <a:t>And where </a:t>
            </a:r>
            <a:r>
              <a:rPr lang="en-US" sz="2400" dirty="0"/>
              <a:t>Solomon eventually built the temple of the </a:t>
            </a:r>
            <a:r>
              <a:rPr lang="en-US" sz="2400" dirty="0" smtClean="0"/>
              <a:t>Lord.</a:t>
            </a:r>
            <a:endParaRPr lang="en-SG" sz="2400" dirty="0" smtClean="0"/>
          </a:p>
        </p:txBody>
      </p:sp>
    </p:spTree>
    <p:extLst>
      <p:ext uri="{BB962C8B-B14F-4D97-AF65-F5344CB8AC3E}">
        <p14:creationId xmlns:p14="http://schemas.microsoft.com/office/powerpoint/2010/main" val="606961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Man entering </a:t>
            </a:r>
            <a:r>
              <a:rPr lang="en-SG" b="1" dirty="0" smtClean="0"/>
              <a:t>divine </a:t>
            </a:r>
            <a:r>
              <a:rPr lang="en-SG" b="1" dirty="0" smtClean="0"/>
              <a:t>domain (v 3-4)</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4</a:t>
            </a:r>
            <a:r>
              <a:rPr lang="en-US" sz="2400" b="1" baseline="30000" dirty="0"/>
              <a:t> </a:t>
            </a:r>
            <a:r>
              <a:rPr lang="en-US" sz="2400" dirty="0"/>
              <a:t>He who has clean hands and a pure </a:t>
            </a:r>
            <a:r>
              <a:rPr lang="en-US" sz="2400" dirty="0" smtClean="0"/>
              <a:t>heart,</a:t>
            </a:r>
            <a:r>
              <a:rPr lang="en-US" sz="2400" dirty="0"/>
              <a:t> </a:t>
            </a:r>
            <a:r>
              <a:rPr lang="en-US" sz="2400" dirty="0" smtClean="0"/>
              <a:t>who </a:t>
            </a:r>
            <a:r>
              <a:rPr lang="en-US" sz="2400" dirty="0"/>
              <a:t>does not lift up his soul to what is </a:t>
            </a:r>
            <a:r>
              <a:rPr lang="en-US" sz="2400" dirty="0" smtClean="0"/>
              <a:t>false</a:t>
            </a:r>
            <a:r>
              <a:rPr lang="en-US" sz="2400" dirty="0"/>
              <a:t> </a:t>
            </a:r>
            <a:r>
              <a:rPr lang="en-US" sz="2400" dirty="0" smtClean="0"/>
              <a:t>and </a:t>
            </a:r>
            <a:r>
              <a:rPr lang="en-US" sz="2400" dirty="0"/>
              <a:t>does not swear deceitfully.</a:t>
            </a:r>
            <a:br>
              <a:rPr lang="en-US" sz="2400" dirty="0"/>
            </a:br>
            <a:endParaRPr lang="en-US" sz="2400" dirty="0" smtClean="0"/>
          </a:p>
          <a:p>
            <a:pPr>
              <a:buFont typeface="Wingdings" panose="05000000000000000000" pitchFamily="2" charset="2"/>
              <a:buChar char="§"/>
            </a:pPr>
            <a:r>
              <a:rPr lang="en-SG" sz="2400" b="1" dirty="0" smtClean="0">
                <a:solidFill>
                  <a:srgbClr val="FFFF00"/>
                </a:solidFill>
              </a:rPr>
              <a:t>Clean </a:t>
            </a:r>
            <a:r>
              <a:rPr lang="en-SG" sz="2400" b="1" dirty="0">
                <a:solidFill>
                  <a:srgbClr val="FFFF00"/>
                </a:solidFill>
              </a:rPr>
              <a:t>Hands </a:t>
            </a:r>
            <a:r>
              <a:rPr lang="en-SG" sz="2400" b="1" dirty="0" smtClean="0">
                <a:solidFill>
                  <a:srgbClr val="FFFF00"/>
                </a:solidFill>
              </a:rPr>
              <a:t>(Actions) – ceremonial uncleanness</a:t>
            </a:r>
          </a:p>
          <a:p>
            <a:pPr marL="0" lvl="0" indent="0">
              <a:buNone/>
            </a:pPr>
            <a:r>
              <a:rPr lang="en-US" sz="2400" dirty="0"/>
              <a:t>“Thus you shall keep the people of Israel separate from their uncleanness, lest they die in their uncleanness by defiling my tabernacle that is in their midst.” </a:t>
            </a:r>
            <a:r>
              <a:rPr lang="en-US" sz="2400" dirty="0" smtClean="0"/>
              <a:t>					Lev </a:t>
            </a:r>
            <a:r>
              <a:rPr lang="en-US" sz="2400" dirty="0"/>
              <a:t>15:31 </a:t>
            </a:r>
            <a:r>
              <a:rPr lang="en-US" sz="2400" dirty="0" smtClean="0"/>
              <a:t>ESV</a:t>
            </a:r>
            <a:endParaRPr lang="en-US" sz="2400" dirty="0"/>
          </a:p>
        </p:txBody>
      </p:sp>
    </p:spTree>
    <p:extLst>
      <p:ext uri="{BB962C8B-B14F-4D97-AF65-F5344CB8AC3E}">
        <p14:creationId xmlns:p14="http://schemas.microsoft.com/office/powerpoint/2010/main" val="2440292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978"/>
          </a:xfrm>
        </p:spPr>
        <p:txBody>
          <a:bodyPr/>
          <a:lstStyle/>
          <a:p>
            <a:r>
              <a:rPr lang="en-SG" b="1" dirty="0" smtClean="0"/>
              <a:t>Man entering </a:t>
            </a:r>
            <a:r>
              <a:rPr lang="en-SG" b="1" dirty="0" smtClean="0"/>
              <a:t>divine </a:t>
            </a:r>
            <a:r>
              <a:rPr lang="en-SG" b="1" dirty="0" smtClean="0"/>
              <a:t>domain (v 3-4)</a:t>
            </a:r>
            <a:endParaRPr lang="en-US" b="1" dirty="0"/>
          </a:p>
        </p:txBody>
      </p:sp>
      <p:sp>
        <p:nvSpPr>
          <p:cNvPr id="3" name="Content Placeholder 2"/>
          <p:cNvSpPr>
            <a:spLocks noGrp="1"/>
          </p:cNvSpPr>
          <p:nvPr>
            <p:ph idx="1"/>
          </p:nvPr>
        </p:nvSpPr>
        <p:spPr>
          <a:xfrm>
            <a:off x="792480" y="1377696"/>
            <a:ext cx="9973056" cy="5132832"/>
          </a:xfrm>
        </p:spPr>
        <p:txBody>
          <a:bodyPr>
            <a:normAutofit/>
          </a:bodyPr>
          <a:lstStyle/>
          <a:p>
            <a:pPr marL="0" indent="0">
              <a:buNone/>
            </a:pPr>
            <a:r>
              <a:rPr lang="en-US" sz="2400" b="1" baseline="30000" dirty="0" smtClean="0"/>
              <a:t>4</a:t>
            </a:r>
            <a:r>
              <a:rPr lang="en-US" sz="2400" b="1" baseline="30000" dirty="0"/>
              <a:t> </a:t>
            </a:r>
            <a:r>
              <a:rPr lang="en-US" sz="2400" dirty="0"/>
              <a:t>He who has clean hands and a pure </a:t>
            </a:r>
            <a:r>
              <a:rPr lang="en-US" sz="2400" dirty="0" smtClean="0"/>
              <a:t>heart,</a:t>
            </a:r>
            <a:r>
              <a:rPr lang="en-US" sz="2400" dirty="0"/>
              <a:t> </a:t>
            </a:r>
            <a:r>
              <a:rPr lang="en-US" sz="2400" dirty="0" smtClean="0"/>
              <a:t>who </a:t>
            </a:r>
            <a:r>
              <a:rPr lang="en-US" sz="2400" dirty="0"/>
              <a:t>does not lift up his soul to what is </a:t>
            </a:r>
            <a:r>
              <a:rPr lang="en-US" sz="2400" dirty="0" smtClean="0"/>
              <a:t>false</a:t>
            </a:r>
            <a:r>
              <a:rPr lang="en-US" sz="2400" dirty="0"/>
              <a:t> </a:t>
            </a:r>
            <a:r>
              <a:rPr lang="en-US" sz="2400" dirty="0" smtClean="0"/>
              <a:t>and </a:t>
            </a:r>
            <a:r>
              <a:rPr lang="en-US" sz="2400" dirty="0"/>
              <a:t>does not swear deceitfully.</a:t>
            </a:r>
            <a:br>
              <a:rPr lang="en-US" sz="2400" dirty="0"/>
            </a:br>
            <a:endParaRPr lang="en-US" sz="2400" dirty="0" smtClean="0"/>
          </a:p>
          <a:p>
            <a:pPr>
              <a:buFont typeface="Wingdings" panose="05000000000000000000" pitchFamily="2" charset="2"/>
              <a:buChar char="§"/>
            </a:pPr>
            <a:r>
              <a:rPr lang="en-SG" sz="2400" b="1" dirty="0" smtClean="0">
                <a:solidFill>
                  <a:srgbClr val="FFFF00"/>
                </a:solidFill>
              </a:rPr>
              <a:t>Clean Hands (Actions) – </a:t>
            </a:r>
            <a:r>
              <a:rPr lang="en-SG" sz="2400" b="1" dirty="0">
                <a:solidFill>
                  <a:srgbClr val="FFFF00"/>
                </a:solidFill>
              </a:rPr>
              <a:t>U</a:t>
            </a:r>
            <a:r>
              <a:rPr lang="en-SG" sz="2400" b="1" dirty="0" smtClean="0">
                <a:solidFill>
                  <a:srgbClr val="FFFF00"/>
                </a:solidFill>
              </a:rPr>
              <a:t>nclean </a:t>
            </a:r>
            <a:r>
              <a:rPr lang="en-SG" sz="2400" b="1" dirty="0">
                <a:solidFill>
                  <a:srgbClr val="FFFF00"/>
                </a:solidFill>
              </a:rPr>
              <a:t>L</a:t>
            </a:r>
            <a:r>
              <a:rPr lang="en-SG" sz="2400" b="1" dirty="0" smtClean="0">
                <a:solidFill>
                  <a:srgbClr val="FFFF00"/>
                </a:solidFill>
              </a:rPr>
              <a:t>ips</a:t>
            </a:r>
          </a:p>
          <a:p>
            <a:pPr marL="0" lvl="0" indent="0">
              <a:buNone/>
            </a:pPr>
            <a:r>
              <a:rPr lang="en-US" sz="2400" dirty="0" smtClean="0"/>
              <a:t>“</a:t>
            </a:r>
            <a:r>
              <a:rPr lang="en-US" sz="2400" dirty="0"/>
              <a:t>You shall not bear false witness against your neighbor.” </a:t>
            </a:r>
            <a:r>
              <a:rPr lang="en-US" sz="2400" dirty="0" smtClean="0"/>
              <a:t>              																		Ex 20:16 ESV</a:t>
            </a:r>
          </a:p>
          <a:p>
            <a:pPr marL="0" indent="0">
              <a:buNone/>
            </a:pPr>
            <a:r>
              <a:rPr lang="en-US" sz="2400" dirty="0"/>
              <a:t>“Woe is me! For I am lost; for I am a man of unclean lips, and I dwell in the midst of a people of unclean lips; for my eyes have seen the King, the </a:t>
            </a:r>
            <a:r>
              <a:rPr lang="en-US" sz="2400" cap="small" dirty="0"/>
              <a:t>Lord</a:t>
            </a:r>
            <a:r>
              <a:rPr lang="en-US" sz="2400" dirty="0"/>
              <a:t> of hosts!” </a:t>
            </a:r>
            <a:r>
              <a:rPr lang="en-US" sz="2400" dirty="0" smtClean="0"/>
              <a:t>							Is </a:t>
            </a:r>
            <a:r>
              <a:rPr lang="en-US" sz="2400" dirty="0"/>
              <a:t>6:5 </a:t>
            </a:r>
            <a:r>
              <a:rPr lang="en-US" sz="2400" dirty="0" smtClean="0"/>
              <a:t>ESV</a:t>
            </a:r>
            <a:endParaRPr lang="en-US" sz="2400" dirty="0"/>
          </a:p>
          <a:p>
            <a:pPr marL="0" lvl="0" indent="0">
              <a:buNone/>
            </a:pPr>
            <a:endParaRPr lang="en-SG" sz="2400" dirty="0" smtClean="0"/>
          </a:p>
          <a:p>
            <a:pPr marL="0" lvl="0" indent="0">
              <a:buNone/>
            </a:pPr>
            <a:r>
              <a:rPr lang="en-US" sz="2400" dirty="0" smtClean="0"/>
              <a:t>“No </a:t>
            </a:r>
            <a:r>
              <a:rPr lang="en-US" sz="2400" dirty="0"/>
              <a:t>human being can tame the tongue. It is a restless evil, full of deadly </a:t>
            </a:r>
            <a:r>
              <a:rPr lang="en-US" sz="2400" dirty="0" smtClean="0"/>
              <a:t>poison.” 												Jas 3: ESV</a:t>
            </a:r>
            <a:endParaRPr lang="en-US" sz="2400" dirty="0"/>
          </a:p>
        </p:txBody>
      </p:sp>
    </p:spTree>
    <p:extLst>
      <p:ext uri="{BB962C8B-B14F-4D97-AF65-F5344CB8AC3E}">
        <p14:creationId xmlns:p14="http://schemas.microsoft.com/office/powerpoint/2010/main" val="18592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363</TotalTime>
  <Words>195</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Wingdings</vt:lpstr>
      <vt:lpstr>Wingdings 3</vt:lpstr>
      <vt:lpstr>Ion</vt:lpstr>
      <vt:lpstr>Welcoming the King of Glory  Encounter Service 11 Aug 2018 Cecil Ang</vt:lpstr>
      <vt:lpstr>Psalm 24 (ESV)</vt:lpstr>
      <vt:lpstr>Psalm 24 (ESV)</vt:lpstr>
      <vt:lpstr>Message Outline</vt:lpstr>
      <vt:lpstr>The Greatness of God (v 1-2)</vt:lpstr>
      <vt:lpstr>The Greatness of God (v 1-2)</vt:lpstr>
      <vt:lpstr>Man entering divine domain (v 3-4)</vt:lpstr>
      <vt:lpstr>Man entering divine domain (v 3-4)</vt:lpstr>
      <vt:lpstr>Man entering divine domain (v 3-4)</vt:lpstr>
      <vt:lpstr>Man entering divine domain (v 3-4)</vt:lpstr>
      <vt:lpstr>Man entering divine domain (v 3-4)</vt:lpstr>
      <vt:lpstr>Man entering divine domain (v 3-4)</vt:lpstr>
      <vt:lpstr>Man entering divine domain (v 5-6)</vt:lpstr>
      <vt:lpstr>Man entering divine domain (v 5-6)</vt:lpstr>
      <vt:lpstr>God entering human domain (v 7-10)</vt:lpstr>
      <vt:lpstr>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the King of Glory  Encounter Service 11 Aug 2018 Cecil Ang</dc:title>
  <dc:creator>Ang Kheng San Cecil</dc:creator>
  <cp:lastModifiedBy>Ang Kheng San Cecil</cp:lastModifiedBy>
  <cp:revision>24</cp:revision>
  <dcterms:created xsi:type="dcterms:W3CDTF">2018-07-22T10:33:57Z</dcterms:created>
  <dcterms:modified xsi:type="dcterms:W3CDTF">2018-08-11T03:52:01Z</dcterms:modified>
</cp:coreProperties>
</file>